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20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io 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428728" y="1714494"/>
            <a:ext cx="5686436" cy="25146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Меня </a:t>
            </a:r>
            <a:r>
              <a:rPr lang="ru-RU" dirty="0" smtClean="0"/>
              <a:t>зовут </a:t>
            </a:r>
            <a:r>
              <a:rPr lang="ru-RU" dirty="0" err="1" smtClean="0"/>
              <a:t>Мустякимова</a:t>
            </a:r>
            <a:r>
              <a:rPr lang="ru-RU" dirty="0" smtClean="0"/>
              <a:t> Лилия </a:t>
            </a:r>
            <a:r>
              <a:rPr lang="ru-RU" dirty="0" err="1" smtClean="0"/>
              <a:t>Нажиповна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Я </a:t>
            </a:r>
            <a:r>
              <a:rPr lang="ru-RU" dirty="0" smtClean="0"/>
              <a:t>педагог-психолог МКДОУ Д/С №6 «Белоснежка» </a:t>
            </a:r>
            <a:r>
              <a:rPr lang="ru-RU" dirty="0" err="1" smtClean="0"/>
              <a:t>р.п</a:t>
            </a:r>
            <a:r>
              <a:rPr lang="ru-RU" dirty="0" smtClean="0"/>
              <a:t>. Карсун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ext On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ime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ext Only (Multiple Headings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азноцветная Нарисованная От Руки Репетитор Английского Языка Маркетинговая Презентац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c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omparis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ext Only (Multiple Headings)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ontac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</Words>
  <Application>Microsoft Office PowerPoint</Application>
  <PresentationFormat>Экран (16:9)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Кристина</dc:creator>
  <cp:lastModifiedBy>Belosneshka</cp:lastModifiedBy>
  <cp:revision>2</cp:revision>
  <dcterms:created xsi:type="dcterms:W3CDTF">2021-08-10T08:01:50Z</dcterms:created>
  <dcterms:modified xsi:type="dcterms:W3CDTF">2023-03-28T08:11:45Z</dcterms:modified>
</cp:coreProperties>
</file>